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8" r:id="rId2"/>
    <p:sldId id="425" r:id="rId3"/>
    <p:sldId id="584" r:id="rId4"/>
    <p:sldId id="524" r:id="rId5"/>
    <p:sldId id="525" r:id="rId6"/>
    <p:sldId id="427" r:id="rId7"/>
    <p:sldId id="526" r:id="rId8"/>
    <p:sldId id="527" r:id="rId9"/>
    <p:sldId id="528" r:id="rId10"/>
    <p:sldId id="503" r:id="rId11"/>
    <p:sldId id="535" r:id="rId12"/>
    <p:sldId id="532" r:id="rId13"/>
    <p:sldId id="531" r:id="rId14"/>
    <p:sldId id="529" r:id="rId15"/>
    <p:sldId id="538" r:id="rId16"/>
    <p:sldId id="537" r:id="rId17"/>
    <p:sldId id="539" r:id="rId18"/>
    <p:sldId id="368" r:id="rId19"/>
    <p:sldId id="404" r:id="rId20"/>
    <p:sldId id="437" r:id="rId21"/>
    <p:sldId id="540" r:id="rId22"/>
    <p:sldId id="547" r:id="rId23"/>
    <p:sldId id="533" r:id="rId24"/>
    <p:sldId id="541" r:id="rId25"/>
    <p:sldId id="542" r:id="rId26"/>
    <p:sldId id="543" r:id="rId27"/>
    <p:sldId id="546" r:id="rId28"/>
    <p:sldId id="544" r:id="rId29"/>
    <p:sldId id="379" r:id="rId30"/>
    <p:sldId id="551" r:id="rId31"/>
    <p:sldId id="550" r:id="rId32"/>
    <p:sldId id="548" r:id="rId33"/>
    <p:sldId id="549" r:id="rId34"/>
    <p:sldId id="552" r:id="rId35"/>
    <p:sldId id="553" r:id="rId36"/>
    <p:sldId id="554" r:id="rId37"/>
    <p:sldId id="508" r:id="rId38"/>
    <p:sldId id="504" r:id="rId39"/>
    <p:sldId id="567" r:id="rId40"/>
    <p:sldId id="555" r:id="rId41"/>
    <p:sldId id="557" r:id="rId42"/>
    <p:sldId id="509" r:id="rId43"/>
    <p:sldId id="556" r:id="rId44"/>
    <p:sldId id="510" r:id="rId45"/>
    <p:sldId id="561" r:id="rId46"/>
    <p:sldId id="511" r:id="rId47"/>
    <p:sldId id="512" r:id="rId48"/>
    <p:sldId id="558" r:id="rId49"/>
    <p:sldId id="559" r:id="rId50"/>
    <p:sldId id="560" r:id="rId51"/>
    <p:sldId id="562" r:id="rId52"/>
    <p:sldId id="563" r:id="rId53"/>
    <p:sldId id="564" r:id="rId54"/>
    <p:sldId id="565" r:id="rId55"/>
    <p:sldId id="566" r:id="rId56"/>
    <p:sldId id="573" r:id="rId57"/>
    <p:sldId id="513" r:id="rId58"/>
    <p:sldId id="569" r:id="rId59"/>
    <p:sldId id="514" r:id="rId60"/>
    <p:sldId id="515" r:id="rId61"/>
    <p:sldId id="516" r:id="rId62"/>
    <p:sldId id="571" r:id="rId63"/>
    <p:sldId id="570" r:id="rId64"/>
    <p:sldId id="572" r:id="rId65"/>
    <p:sldId id="519" r:id="rId66"/>
    <p:sldId id="517" r:id="rId67"/>
    <p:sldId id="518" r:id="rId68"/>
    <p:sldId id="574" r:id="rId69"/>
    <p:sldId id="575" r:id="rId70"/>
    <p:sldId id="576" r:id="rId71"/>
    <p:sldId id="520" r:id="rId72"/>
    <p:sldId id="577" r:id="rId73"/>
    <p:sldId id="578" r:id="rId74"/>
    <p:sldId id="521" r:id="rId75"/>
    <p:sldId id="580" r:id="rId76"/>
    <p:sldId id="581" r:id="rId77"/>
    <p:sldId id="582" r:id="rId78"/>
    <p:sldId id="400" r:id="rId79"/>
    <p:sldId id="583" r:id="rId80"/>
    <p:sldId id="522" r:id="rId81"/>
    <p:sldId id="523" r:id="rId82"/>
    <p:sldId id="585" r:id="rId83"/>
    <p:sldId id="586" r:id="rId84"/>
    <p:sldId id="587" r:id="rId85"/>
    <p:sldId id="588" r:id="rId86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84"/>
            <p14:sldId id="524"/>
            <p14:sldId id="525"/>
            <p14:sldId id="427"/>
            <p14:sldId id="526"/>
            <p14:sldId id="527"/>
            <p14:sldId id="528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12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522"/>
            <p14:sldId id="523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8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>
            <a:cxnSpLocks/>
          </p:cNvCxnSpPr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000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73110-63E0-4FAF-A053-FEA8A13E4773}"/>
              </a:ext>
            </a:extLst>
          </p:cNvPr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51B1489-08CD-4451-A47E-25D782B0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BC4B403-8089-4E94-A600-0149FFBD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0B99AE0-4CFC-4C11-AFD1-473F4281E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C4F1C527-ABE6-4438-B224-DC777E50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7173DED-71E3-415C-A47C-E3800EC3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FF9EA11D-2DDE-46CD-9C92-AAB9FA2D5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>
            <a:extLst>
              <a:ext uri="{FF2B5EF4-FFF2-40B4-BE49-F238E27FC236}">
                <a16:creationId xmlns:a16="http://schemas.microsoft.com/office/drawing/2014/main" id="{8C962224-0544-4D4E-89B2-0DF715F9F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>
            <a:extLst>
              <a:ext uri="{FF2B5EF4-FFF2-40B4-BE49-F238E27FC236}">
                <a16:creationId xmlns:a16="http://schemas.microsoft.com/office/drawing/2014/main" id="{26710893-08FA-4B14-B7B4-98888F637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96546FF6-6A19-4E91-BE4D-29E68276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8140F4BC-41E6-476F-9FB3-B26D5DF11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717" y="1415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127745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429E6-28A5-4E31-8B38-ED93BB3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6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6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58E14-DE2E-451B-9634-743A3532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7A1FC-2FA6-46CC-82B4-8CEC2072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7D206-E76D-4693-A217-DA0D03A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BB6BA-41DD-4CA6-AC51-E9AE7D5FFC46}"/>
              </a:ext>
            </a:extLst>
          </p:cNvPr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17AB3-9335-46B7-B50F-4E349F69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19EC0D-F12C-4D7C-AEFE-3FF0D964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60117"/>
              </p:ext>
            </p:extLst>
          </p:nvPr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39939377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1278790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9908119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72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64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94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15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1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1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4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1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90232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AAC029F-EFFF-4504-B68A-BF2FD338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09225"/>
              </p:ext>
            </p:extLst>
          </p:nvPr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89636702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92574185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330418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16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1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1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7201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CC17D5-32EF-4591-8541-513487CA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12796"/>
              </p:ext>
            </p:extLst>
          </p:nvPr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91540150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224022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9030843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419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0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96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18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89032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8497505-1A9D-43D1-89C3-A456794E4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3209"/>
              </p:ext>
            </p:extLst>
          </p:nvPr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0450652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76549086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9812593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1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515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2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93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84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5800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B9F7DC4-DE40-41CB-8055-CAA40512F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5262"/>
              </p:ext>
            </p:extLst>
          </p:nvPr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77258258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216696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79968038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618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47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2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0123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9C36DA3-449D-4794-9D8F-916903857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5672"/>
              </p:ext>
            </p:extLst>
          </p:nvPr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9880511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5848969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0666552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417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019723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5826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5353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5769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76910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00282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86363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6837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06D565C-E5CA-477A-BBE0-D1D64FD1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2319"/>
              </p:ext>
            </p:extLst>
          </p:nvPr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71531647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625904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58600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9732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6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52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6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0679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9A74DA8-F915-4A71-98C4-019F7818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18710"/>
              </p:ext>
            </p:extLst>
          </p:nvPr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88370872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1745969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27303662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972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21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0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32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61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23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ACEB183-E29E-4374-A3B8-FD2365B45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0014"/>
              </p:ext>
            </p:extLst>
          </p:nvPr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63168496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685928108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4897466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8135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6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8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76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248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5D31CF7-5B10-4CCF-8422-C93E6DA3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39576"/>
              </p:ext>
            </p:extLst>
          </p:nvPr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4226920964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43805732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81252125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1213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45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6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330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19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09278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49992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350D7FE-8368-49FF-89B4-643671F9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77119"/>
              </p:ext>
            </p:extLst>
          </p:nvPr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974463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52962894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0856647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803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06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25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3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0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71795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546066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91672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962129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8380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78768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FFBE679-0CFE-4B66-97C0-8C9035A0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8093"/>
              </p:ext>
            </p:extLst>
          </p:nvPr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622191485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555811638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566235744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8745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812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4998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95497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4022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81706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33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5579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09234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6973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604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6577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7595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90050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390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0626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885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396659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4238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9046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0877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6840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9361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46604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914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7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160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B41FC-17CF-4454-BF95-2A30ABA4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D1E4F1-31FE-4CC3-AF3E-34F9BF0CA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21369"/>
              </p:ext>
            </p:extLst>
          </p:nvPr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1147778531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3948506373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1279040576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408579214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395212745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1509955414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7158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3361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78933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07978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0929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88582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5931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5354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3931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9428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54176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926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6917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4206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275592B-9685-4DC7-BE76-B31AB27F9F16}"/>
              </a:ext>
            </a:extLst>
          </p:cNvPr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DC849C-BEAA-4EAA-A57D-41D76830E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510"/>
              </p:ext>
            </p:extLst>
          </p:nvPr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906655815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916064467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472906011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1749730045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8566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41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3493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8952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7383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01179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2446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539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3695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510264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057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5586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0483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417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7179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9176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6A0F834-0BB9-4EDA-92A4-EE19A19C8BF8}"/>
              </a:ext>
            </a:extLst>
          </p:cNvPr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0204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7D10A5-11A9-4820-8B78-575D812D3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C93BAF-4BA7-4319-8382-11FBCCA8D634}"/>
              </a:ext>
            </a:extLst>
          </p:cNvPr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25D0DB4-C0E9-4D21-8640-922934ED8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29312"/>
              </p:ext>
            </p:extLst>
          </p:nvPr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78731539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3485254386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73863595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3175450528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46059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72368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1818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68434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3816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30318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28796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9574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78660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9024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27643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032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0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92FE3-1657-4186-8610-0E25B308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8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6FC9A1-29C5-4662-AC49-71E781D39645}"/>
              </a:ext>
            </a:extLst>
          </p:cNvPr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33D4D1-AFE7-4499-8613-3A39E5EFA1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1D9D3C-FEA7-4CE0-8265-A21C3CA372F3}"/>
              </a:ext>
            </a:extLst>
          </p:cNvPr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B1B47-CE7E-4BBF-827D-B6BAA0FB7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B71ADC-78CC-476F-9ACA-7663B29910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F8CD43-F2D4-4628-BBAD-8F8DB0F21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9194"/>
              </p:ext>
            </p:extLst>
          </p:nvPr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533727719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1092463616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458414109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3904643038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54662402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549983538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8553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80497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666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0048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83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9012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79618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9155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7394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05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82794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8115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8968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0394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33360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05689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82444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4121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3074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6D6DB9B-621E-4092-AD91-6AEFF7113977}"/>
              </a:ext>
            </a:extLst>
          </p:cNvPr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42C474-973D-42EB-9648-4B7C38822DD5}"/>
              </a:ext>
            </a:extLst>
          </p:cNvPr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  <p:extLst>
      <p:ext uri="{BB962C8B-B14F-4D97-AF65-F5344CB8AC3E}">
        <p14:creationId xmlns:p14="http://schemas.microsoft.com/office/powerpoint/2010/main" val="133151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17A44D-AC8F-4DDB-AAD9-810596D2C1E1}"/>
              </a:ext>
            </a:extLst>
          </p:cNvPr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BD3A7-2511-4323-AEAE-3FD0A681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996EC-4ABD-44E4-85FD-6BD18C1D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21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>
            <a:extLst>
              <a:ext uri="{FF2B5EF4-FFF2-40B4-BE49-F238E27FC236}">
                <a16:creationId xmlns:a16="http://schemas.microsoft.com/office/drawing/2014/main" id="{01EE53D4-D3F5-4D44-BF22-14E0CD7325B2}"/>
              </a:ext>
            </a:extLst>
          </p:cNvPr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>
            <a:extLst>
              <a:ext uri="{FF2B5EF4-FFF2-40B4-BE49-F238E27FC236}">
                <a16:creationId xmlns:a16="http://schemas.microsoft.com/office/drawing/2014/main" id="{F73C70C0-B5EC-4FD2-B513-8E69D5874A40}"/>
              </a:ext>
            </a:extLst>
          </p:cNvPr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>
            <a:extLst>
              <a:ext uri="{FF2B5EF4-FFF2-40B4-BE49-F238E27FC236}">
                <a16:creationId xmlns:a16="http://schemas.microsoft.com/office/drawing/2014/main" id="{6347B09C-5160-4C70-A3BA-1F09FE9E60C7}"/>
              </a:ext>
            </a:extLst>
          </p:cNvPr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>
            <a:extLst>
              <a:ext uri="{FF2B5EF4-FFF2-40B4-BE49-F238E27FC236}">
                <a16:creationId xmlns:a16="http://schemas.microsoft.com/office/drawing/2014/main" id="{F71FBCFB-F53D-4933-A9CE-AB9225CBD680}"/>
              </a:ext>
            </a:extLst>
          </p:cNvPr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>
            <a:extLst>
              <a:ext uri="{FF2B5EF4-FFF2-40B4-BE49-F238E27FC236}">
                <a16:creationId xmlns:a16="http://schemas.microsoft.com/office/drawing/2014/main" id="{3E6C86DF-461C-4A98-AC67-D46E95763C55}"/>
              </a:ext>
            </a:extLst>
          </p:cNvPr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E82473D4-21D9-4B0B-8F12-A20B39F2E372}"/>
              </a:ext>
            </a:extLst>
          </p:cNvPr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>
            <a:extLst>
              <a:ext uri="{FF2B5EF4-FFF2-40B4-BE49-F238E27FC236}">
                <a16:creationId xmlns:a16="http://schemas.microsoft.com/office/drawing/2014/main" id="{09553D0D-11B4-4F6D-B25A-504BEC5465B1}"/>
              </a:ext>
            </a:extLst>
          </p:cNvPr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>
            <a:extLst>
              <a:ext uri="{FF2B5EF4-FFF2-40B4-BE49-F238E27FC236}">
                <a16:creationId xmlns:a16="http://schemas.microsoft.com/office/drawing/2014/main" id="{424C87DD-A0B8-41AE-973F-543DAA6A6B14}"/>
              </a:ext>
            </a:extLst>
          </p:cNvPr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A9EFA7-6391-4FDF-9F92-A2E2AC1B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593922-92E3-49CC-844F-23B3532D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878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BB89B16-872B-47BC-9FF3-E7415624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33B748-6114-4594-967B-1684DE9A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5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7EF030-6412-45AE-AD19-2E114368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31704"/>
              </p:ext>
            </p:extLst>
          </p:nvPr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66524157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4803272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28114456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5206562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437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41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114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99955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315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BB01D7E-98B5-4533-A636-A573BE57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D7E24F-B401-45BA-8F05-49B66531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1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566E1-EEC9-4152-9B5E-F259D3E8A674}"/>
              </a:ext>
            </a:extLst>
          </p:cNvPr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3DD0C-D50A-47F8-98A8-77D5E631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DE3F294-19AD-42A5-A7B8-C9409C7C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89469"/>
              </p:ext>
            </p:extLst>
          </p:nvPr>
        </p:nvGraphicFramePr>
        <p:xfrm>
          <a:off x="307942" y="1589341"/>
          <a:ext cx="11576116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1734853502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371605240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33711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40519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项目开发组成员，积极参与项目，但是开发能力稍有欠缺，应该多加磨砺自己的水平。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66275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陈晓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完成任务。但是审美水平有待提高，需要更加注重任务的完成质量。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9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936" y="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小组成员分工及评价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CB7526-D46A-4DA0-A343-A52CD777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7739"/>
              </p:ext>
            </p:extLst>
          </p:nvPr>
        </p:nvGraphicFramePr>
        <p:xfrm>
          <a:off x="2143634" y="1553592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3990474976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3378565185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042672885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844385720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276258808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41022559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2712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0407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5184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018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7173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437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217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3041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25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C6D5F-8D0C-4EC7-A91E-FC6413AD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05712B-4213-4DB8-AA4E-3101441C96A7}"/>
              </a:ext>
            </a:extLst>
          </p:cNvPr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36B36C-649D-431C-99D2-095C1F1F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8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C98C6-5D40-4444-9C2A-2FCEFF4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65EE8-11F2-4C26-BF02-AF5754980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88CB1D-5986-4E00-8E9E-87471FBA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7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CD135C-6B00-42AF-9820-F987F998DAAD}"/>
              </a:ext>
            </a:extLst>
          </p:cNvPr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978521-A7E5-4EED-9ED2-1E103EA3F0D2}"/>
              </a:ext>
            </a:extLst>
          </p:cNvPr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5A8E0-37B3-4E9F-BF85-482E65E2B373}"/>
              </a:ext>
            </a:extLst>
          </p:cNvPr>
          <p:cNvSpPr txBox="1"/>
          <p:nvPr/>
        </p:nvSpPr>
        <p:spPr>
          <a:xfrm>
            <a:off x="6096000" y="1261411"/>
            <a:ext cx="560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[2]《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计算机软件文档编制规范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GB-T8567-2006》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  <p:extLst>
      <p:ext uri="{BB962C8B-B14F-4D97-AF65-F5344CB8AC3E}">
        <p14:creationId xmlns:p14="http://schemas.microsoft.com/office/powerpoint/2010/main" val="369795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6600</TotalTime>
  <Words>5868</Words>
  <Application>Microsoft Office PowerPoint</Application>
  <PresentationFormat>宽屏</PresentationFormat>
  <Paragraphs>1167</Paragraphs>
  <Slides>85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9" baseType="lpstr">
      <vt:lpstr>Source Han Sans CN</vt:lpstr>
      <vt:lpstr>等线</vt:lpstr>
      <vt:lpstr>等线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953</cp:revision>
  <dcterms:created xsi:type="dcterms:W3CDTF">2018-06-17T04:53:58Z</dcterms:created>
  <dcterms:modified xsi:type="dcterms:W3CDTF">2021-01-21T00:44:33Z</dcterms:modified>
</cp:coreProperties>
</file>